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7" r:id="rId1"/>
  </p:sldMasterIdLst>
  <p:notesMasterIdLst>
    <p:notesMasterId r:id="rId6"/>
  </p:notesMasterIdLst>
  <p:handoutMasterIdLst>
    <p:handoutMasterId r:id="rId7"/>
  </p:handoutMasterIdLst>
  <p:sldIdLst>
    <p:sldId id="256" r:id="rId2"/>
    <p:sldId id="302" r:id="rId3"/>
    <p:sldId id="287" r:id="rId4"/>
    <p:sldId id="288" r:id="rId5"/>
  </p:sldIdLst>
  <p:sldSz cx="12192000" cy="6858000"/>
  <p:notesSz cx="7315200" cy="96012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8C69"/>
    <a:srgbClr val="47937B"/>
    <a:srgbClr val="428A74"/>
    <a:srgbClr val="4B9B82"/>
    <a:srgbClr val="52928A"/>
    <a:srgbClr val="228C6C"/>
    <a:srgbClr val="F0682D"/>
    <a:srgbClr val="1CA079"/>
    <a:srgbClr val="148A5F"/>
    <a:srgbClr val="017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706" autoAdjust="0"/>
  </p:normalViewPr>
  <p:slideViewPr>
    <p:cSldViewPr>
      <p:cViewPr varScale="1">
        <p:scale>
          <a:sx n="88" d="100"/>
          <a:sy n="88" d="100"/>
        </p:scale>
        <p:origin x="34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38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772" y="-10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73152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sz="1400" b="1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073392" y="9121775"/>
            <a:ext cx="128266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 algn="ctr"/>
            <a:endParaRPr 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2854314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38841" y="9120188"/>
            <a:ext cx="157477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870A49D1-BE03-4EBC-AE7A-B737FE4A2F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B453A-92FE-4649-9E58-D86557B5B1F8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9886E-CC62-4A77-AF42-ABA16EED2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sz="2000" b="1" kern="12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9886E-CC62-4A77-AF42-ABA16EED21B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9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8E97068-8C18-53EE-23BB-2F412D456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4A107-9759-B937-F536-9D5A201C4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AF207916-1272-4FE4-A5E0-B5CA040A6D08}" type="datetime1">
              <a:rPr lang="fi-FI" smtClean="0"/>
              <a:pPr/>
              <a:t>21.4.2026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9F7BB-A350-CB68-1B5C-013B2DE46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BC813-6E08-33DB-B2BF-9D702D7F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E6FE3-4D60-4C72-4FFE-C0FE8DFD01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116632"/>
            <a:ext cx="2030680" cy="2525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9E5EF4-37AC-D2F3-EFDD-D922FBB8C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5792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8580CD-2797-22DB-2D53-FEC4AD942D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-84368"/>
            <a:ext cx="5582388" cy="6942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698798-089C-674C-1AC3-407F584C2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12" y="152636"/>
            <a:ext cx="9939808" cy="9396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2CAA1-7B0E-0591-FA76-68FADFD3C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478C7-10BA-8843-2469-134F4B52F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BA215-4A85-4100-A2AD-A820A8C0A926}" type="datetime1">
              <a:rPr lang="fi-FI" smtClean="0"/>
              <a:t>21.4.2026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B8ACF-2C8B-2341-B69F-CF04C7AE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32ABA-0B7B-5540-42FA-87916995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69733-00CF-451D-89EA-54700BCC6A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5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AD3D-9CFA-27E7-7C7D-16BE99482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5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0D347-1767-2A4D-FB5E-FB6CFBB0D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58C3F-DBAD-3923-E821-3BAF887A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5864-E93D-47C6-81ED-1CEDFE826E59}" type="datetime1">
              <a:rPr lang="fi-FI" smtClean="0"/>
              <a:t>21.4.2026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E87C3-AA73-1A78-B716-422847C1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C3666-5463-47DA-6737-A39CE796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7EAB6-1801-4C48-A154-A6BA85D649E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1C3C1-614B-29A3-EBB8-F9C03FDC1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11" y="100622"/>
            <a:ext cx="2039441" cy="253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90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6D2ADB-357A-D019-D527-3243CEF4A3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-84368"/>
            <a:ext cx="5582388" cy="6942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0F72CE-134B-D943-732D-E27F922C6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12" y="152636"/>
            <a:ext cx="9723784" cy="9396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072AC-916B-E508-219E-557D473C3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4784"/>
            <a:ext cx="5181600" cy="469217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26068-FA12-02A5-E8D3-FEF234825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4784"/>
            <a:ext cx="5181600" cy="469217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2E99BB-14F6-0E98-F08D-BD6192BA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FDD1D-1CF8-4779-905D-1F7F7FCFA08B}" type="datetime1">
              <a:rPr lang="fi-FI" smtClean="0"/>
              <a:t>21.4.2026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15BF8-234E-A1F8-638B-79DCFA925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9EADF-AC7B-602E-1EA9-FBB36F69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5079-A489-4FD9-BCCB-F07E61170C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9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271D37-D331-550D-F927-B14B0BA5E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-84368"/>
            <a:ext cx="5582388" cy="6942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527DD4-C4A9-41C8-FAD5-6F7563AC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12" y="152636"/>
            <a:ext cx="10155832" cy="9396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5818B-ABE5-B317-D1F1-1DD82BC8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32FAA-059F-4E4A-BA15-069F0386D4F0}" type="datetime1">
              <a:rPr lang="fi-FI" smtClean="0"/>
              <a:t>21.4.2026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723AF-019B-E316-7049-3F3C346B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ABD8D-8866-3842-9080-6B753CCC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C2DB-F3BE-4BBE-B1DF-F3730F3BAF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9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E165-4B1B-D27B-7A17-4C772B64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12" y="116632"/>
            <a:ext cx="10155832" cy="9396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6605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142CDF-FCA7-3F3D-127E-478F1AB99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12" y="152636"/>
            <a:ext cx="10515600" cy="9396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2AF1D-1D3E-50C2-3CE6-FFF892BBA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0768"/>
            <a:ext cx="10515600" cy="4932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F717D-8B6A-033A-3558-33939D73C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54892B-C708-4CFA-B80A-1A5952450A0A}" type="datetime1">
              <a:rPr lang="fi-FI" smtClean="0"/>
              <a:pPr/>
              <a:t>21.4.2026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BA92C-9492-325F-3375-F226ED73C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43503-17B0-60FC-88C1-3E118B888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37EAB6-1801-4C48-A154-A6BA85D649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41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3" r:id="rId5"/>
    <p:sldLayoutId id="2147483784" r:id="rId6"/>
    <p:sldLayoutId id="2147483747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2000" kern="1200">
          <a:solidFill>
            <a:schemeClr val="accent1">
              <a:lumMod val="7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38163" indent="-228600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96938" indent="-228600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Sotkajärveläisten</a:t>
            </a:r>
            <a:r>
              <a:rPr lang="fi-FI" dirty="0"/>
              <a:t> Powerpoint-</a:t>
            </a:r>
            <a:r>
              <a:rPr lang="fi-FI" dirty="0" err="1"/>
              <a:t>template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602038"/>
            <a:ext cx="9144000" cy="2059210"/>
          </a:xfrm>
        </p:spPr>
        <p:txBody>
          <a:bodyPr/>
          <a:lstStyle/>
          <a:p>
            <a:r>
              <a:rPr lang="fi-FI" sz="2000" dirty="0"/>
              <a:t>Versio 19.4.2026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D895-EC3C-37F0-915A-0BDFDBC2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Sivujen mallit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8CD7D-6960-77DB-34DF-304BCD0F09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Vain pieni määrä mallisivuja</a:t>
            </a:r>
          </a:p>
          <a:p>
            <a:r>
              <a:rPr lang="fi-FI" dirty="0"/>
              <a:t>Niillä </a:t>
            </a:r>
            <a:r>
              <a:rPr lang="fi-FI" dirty="0" err="1"/>
              <a:t>pitäsi</a:t>
            </a:r>
            <a:r>
              <a:rPr lang="fi-FI" dirty="0"/>
              <a:t> tulla toimeen</a:t>
            </a:r>
          </a:p>
          <a:p>
            <a:r>
              <a:rPr lang="fi-FI" dirty="0"/>
              <a:t>Etsi itsellesi vasemmasta yläkulmasta alkaen ensimmäinen toimiva malli ja käytä sitä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213677-7BD8-42D7-2FB8-8318BB91B2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494292"/>
            <a:ext cx="5181600" cy="467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6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15B3D-8DD9-6512-0928-764E6190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Powerpoint värikartta ja miten näkyvät graafeissa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0FEE0-EE74-6F7B-9F9E-3D8D2D3B6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104" y="1628800"/>
            <a:ext cx="4553585" cy="3191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9D2D7E-1222-1BF8-F33A-C08B128C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58" y="1556792"/>
            <a:ext cx="5211142" cy="474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9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A450A-CD32-21CB-C9E0-8793EA1C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>
            <a:extLst>
              <a:ext uri="{FF2B5EF4-FFF2-40B4-BE49-F238E27FC236}">
                <a16:creationId xmlns:a16="http://schemas.microsoft.com/office/drawing/2014/main" id="{419535A0-3BA7-DAD2-D23C-A19F9AD8A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Värien</a:t>
            </a:r>
            <a:r>
              <a:rPr lang="en-US" dirty="0"/>
              <a:t> </a:t>
            </a:r>
            <a:r>
              <a:rPr lang="en-US" dirty="0" err="1"/>
              <a:t>käyttö</a:t>
            </a:r>
            <a:r>
              <a:rPr lang="en-US" dirty="0"/>
              <a:t> </a:t>
            </a:r>
            <a:r>
              <a:rPr lang="en-US" dirty="0" err="1"/>
              <a:t>Powerpointissa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0B5C49-CCB7-9FE4-7BAC-97599C438224}"/>
              </a:ext>
            </a:extLst>
          </p:cNvPr>
          <p:cNvSpPr/>
          <p:nvPr/>
        </p:nvSpPr>
        <p:spPr>
          <a:xfrm>
            <a:off x="9488762" y="2233990"/>
            <a:ext cx="1980220" cy="939639"/>
          </a:xfrm>
          <a:prstGeom prst="rect">
            <a:avLst/>
          </a:prstGeom>
          <a:solidFill>
            <a:srgbClr val="A8DA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#A8DADC</a:t>
            </a:r>
            <a:endParaRPr lang="fi-FI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D6AE89-BA90-64F0-F9BA-D7016DEC2471}"/>
              </a:ext>
            </a:extLst>
          </p:cNvPr>
          <p:cNvSpPr/>
          <p:nvPr/>
        </p:nvSpPr>
        <p:spPr>
          <a:xfrm>
            <a:off x="2929083" y="2233990"/>
            <a:ext cx="1980000" cy="9396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Black </a:t>
            </a:r>
            <a:r>
              <a:rPr lang="fi-FI" dirty="0" err="1"/>
              <a:t>Lighter</a:t>
            </a:r>
            <a:r>
              <a:rPr lang="fi-FI" dirty="0"/>
              <a:t> 15%</a:t>
            </a:r>
            <a:br>
              <a:rPr lang="fi-FI" dirty="0"/>
            </a:br>
            <a:r>
              <a:rPr lang="fi-FI" dirty="0"/>
              <a:t>#262626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5C415B-6375-9E50-24BF-98D354E7A7C7}"/>
              </a:ext>
            </a:extLst>
          </p:cNvPr>
          <p:cNvSpPr/>
          <p:nvPr/>
        </p:nvSpPr>
        <p:spPr>
          <a:xfrm>
            <a:off x="5099175" y="2233990"/>
            <a:ext cx="1980000" cy="9396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#47937B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5914D9-1323-4F21-C692-65FE4C0FEB57}"/>
              </a:ext>
            </a:extLst>
          </p:cNvPr>
          <p:cNvSpPr/>
          <p:nvPr/>
        </p:nvSpPr>
        <p:spPr>
          <a:xfrm>
            <a:off x="5111797" y="3501008"/>
            <a:ext cx="1980220" cy="93963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#E07A5F</a:t>
            </a:r>
            <a:endParaRPr lang="fi-FI" dirty="0"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4CB7B4-6288-E5E2-9455-F04674E1FB29}"/>
              </a:ext>
            </a:extLst>
          </p:cNvPr>
          <p:cNvSpPr/>
          <p:nvPr/>
        </p:nvSpPr>
        <p:spPr>
          <a:xfrm>
            <a:off x="7318670" y="2233990"/>
            <a:ext cx="1980220" cy="93963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#F4C95D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C66667-3675-4D5B-EA7A-337539008E8E}"/>
              </a:ext>
            </a:extLst>
          </p:cNvPr>
          <p:cNvSpPr/>
          <p:nvPr/>
        </p:nvSpPr>
        <p:spPr>
          <a:xfrm>
            <a:off x="7324516" y="3501007"/>
            <a:ext cx="1980220" cy="939639"/>
          </a:xfrm>
          <a:prstGeom prst="rect">
            <a:avLst/>
          </a:prstGeom>
          <a:solidFill>
            <a:srgbClr val="E8D9C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#E8D9C5</a:t>
            </a:r>
            <a:endParaRPr lang="fi-FI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090884-1501-1ADA-D055-38A915558CD5}"/>
              </a:ext>
            </a:extLst>
          </p:cNvPr>
          <p:cNvSpPr/>
          <p:nvPr/>
        </p:nvSpPr>
        <p:spPr>
          <a:xfrm>
            <a:off x="2940266" y="3501008"/>
            <a:ext cx="1980220" cy="939639"/>
          </a:xfrm>
          <a:prstGeom prst="rect">
            <a:avLst/>
          </a:prstGeom>
          <a:solidFill>
            <a:srgbClr val="F5F8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>
                <a:solidFill>
                  <a:schemeClr val="tx1"/>
                </a:solidFill>
              </a:rPr>
              <a:t>Neutral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Background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Light</a:t>
            </a:r>
            <a:r>
              <a:rPr lang="fi-FI" dirty="0">
                <a:solidFill>
                  <a:schemeClr val="tx1"/>
                </a:solidFill>
              </a:rPr>
              <a:t> #F5F8F7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8712A2-370B-4A03-57D9-37465CA349A6}"/>
              </a:ext>
            </a:extLst>
          </p:cNvPr>
          <p:cNvSpPr/>
          <p:nvPr/>
        </p:nvSpPr>
        <p:spPr>
          <a:xfrm>
            <a:off x="9480376" y="3501008"/>
            <a:ext cx="1980220" cy="939639"/>
          </a:xfrm>
          <a:prstGeom prst="rect">
            <a:avLst/>
          </a:prstGeom>
          <a:solidFill>
            <a:srgbClr val="C9D6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#C9D6D4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C189D1-E329-D903-B3F1-C4173B8273B1}"/>
              </a:ext>
            </a:extLst>
          </p:cNvPr>
          <p:cNvSpPr/>
          <p:nvPr/>
        </p:nvSpPr>
        <p:spPr>
          <a:xfrm>
            <a:off x="767377" y="2233990"/>
            <a:ext cx="1980000" cy="939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Black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4ED45-92F6-EDAC-A21D-92CAF9425096}"/>
              </a:ext>
            </a:extLst>
          </p:cNvPr>
          <p:cNvSpPr/>
          <p:nvPr/>
        </p:nvSpPr>
        <p:spPr>
          <a:xfrm>
            <a:off x="778560" y="3501008"/>
            <a:ext cx="1980220" cy="9396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White</a:t>
            </a:r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C71782A5-B898-6FFF-D2FA-3003584DEBE3}"/>
              </a:ext>
            </a:extLst>
          </p:cNvPr>
          <p:cNvSpPr/>
          <p:nvPr/>
        </p:nvSpPr>
        <p:spPr>
          <a:xfrm>
            <a:off x="2940266" y="4725144"/>
            <a:ext cx="4151751" cy="432048"/>
          </a:xfrm>
          <a:prstGeom prst="leftRightArrow">
            <a:avLst>
              <a:gd name="adj1" fmla="val 63437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Päävärit</a:t>
            </a:r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EBF2F0CA-E0C1-2F7D-2A46-02261FB3B1F0}"/>
              </a:ext>
            </a:extLst>
          </p:cNvPr>
          <p:cNvSpPr/>
          <p:nvPr/>
        </p:nvSpPr>
        <p:spPr>
          <a:xfrm>
            <a:off x="778560" y="5225665"/>
            <a:ext cx="6297865" cy="432048"/>
          </a:xfrm>
          <a:prstGeom prst="leftRightArrow">
            <a:avLst>
              <a:gd name="adj1" fmla="val 63437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Powerpoint ja web värit</a:t>
            </a:r>
          </a:p>
        </p:txBody>
      </p:sp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56E2CAD6-A284-B9F3-F9CB-452674205CB1}"/>
              </a:ext>
            </a:extLst>
          </p:cNvPr>
          <p:cNvSpPr/>
          <p:nvPr/>
        </p:nvSpPr>
        <p:spPr>
          <a:xfrm>
            <a:off x="7327054" y="4725144"/>
            <a:ext cx="4151751" cy="432048"/>
          </a:xfrm>
          <a:prstGeom prst="leftRightArrow">
            <a:avLst>
              <a:gd name="adj1" fmla="val 63437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Powerpoint, kun päävärit eivät riitä</a:t>
            </a:r>
          </a:p>
        </p:txBody>
      </p:sp>
    </p:spTree>
    <p:extLst>
      <p:ext uri="{BB962C8B-B14F-4D97-AF65-F5344CB8AC3E}">
        <p14:creationId xmlns:p14="http://schemas.microsoft.com/office/powerpoint/2010/main" val="337845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otkajärvi">
      <a:dk1>
        <a:srgbClr val="000000"/>
      </a:dk1>
      <a:lt1>
        <a:sysClr val="window" lastClr="FFFFFF"/>
      </a:lt1>
      <a:dk2>
        <a:srgbClr val="262626"/>
      </a:dk2>
      <a:lt2>
        <a:srgbClr val="F5F8F7"/>
      </a:lt2>
      <a:accent1>
        <a:srgbClr val="47937B"/>
      </a:accent1>
      <a:accent2>
        <a:srgbClr val="E07A5F"/>
      </a:accent2>
      <a:accent3>
        <a:srgbClr val="F4C95D"/>
      </a:accent3>
      <a:accent4>
        <a:srgbClr val="A8DADC"/>
      </a:accent4>
      <a:accent5>
        <a:srgbClr val="E8D9C5"/>
      </a:accent5>
      <a:accent6>
        <a:srgbClr val="C9D6D4"/>
      </a:accent6>
      <a:hlink>
        <a:srgbClr val="E07A5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B6C8DA7-FCFB-412F-8A10-B23A12D732A6}" vid="{BF85F0CE-DEB7-494B-BEB3-02815151F0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Sotkajärvi Powerpoint Template</Template>
  <TotalTime>0</TotalTime>
  <Words>72</Words>
  <Application>Microsoft Office PowerPoint</Application>
  <PresentationFormat>Widescreen</PresentationFormat>
  <Paragraphs>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Tahoma</vt:lpstr>
      <vt:lpstr>Wingdings</vt:lpstr>
      <vt:lpstr>Office Theme</vt:lpstr>
      <vt:lpstr>Sotkajärveläisten Powerpoint-template</vt:lpstr>
      <vt:lpstr>Sivujen mallit</vt:lpstr>
      <vt:lpstr>Powerpoint värikartta ja miten näkyvät graafeissa</vt:lpstr>
      <vt:lpstr>Värien käyttö Powerpointissa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Jori Kanerva</dc:creator>
  <cp:lastModifiedBy>Jori Kanerva</cp:lastModifiedBy>
  <cp:revision>1</cp:revision>
  <dcterms:created xsi:type="dcterms:W3CDTF">2026-04-21T08:17:30Z</dcterms:created>
  <dcterms:modified xsi:type="dcterms:W3CDTF">2026-04-21T08:18:06Z</dcterms:modified>
</cp:coreProperties>
</file>